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Questria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cf9a1d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cf9a1d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cf9a1d9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cf9a1d9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7e06f3d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7e06f3d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f78855ee8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f78855ee8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7e06f3d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7e06f3d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7e06f3df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57e06f3df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431138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431138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57e06f3d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57e06f3d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8471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8471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58471ca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58471ca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07b6924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07b6924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ce6d99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ce6d99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ftr" idx="11"/>
          </p:nvPr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ECEN 404: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Active Ankle-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Alfred Boss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Christopher Galik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Tyler Pierce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>
            <a:spLocks noGrp="1"/>
          </p:cNvSpPr>
          <p:nvPr>
            <p:ph type="title"/>
          </p:nvPr>
        </p:nvSpPr>
        <p:spPr>
          <a:xfrm>
            <a:off x="2924885" y="-12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Converter Simulation</a:t>
            </a: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38" y="957048"/>
            <a:ext cx="5491674" cy="3144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345" name="Google Shape;345;p28"/>
          <p:cNvSpPr/>
          <p:nvPr/>
        </p:nvSpPr>
        <p:spPr>
          <a:xfrm>
            <a:off x="4072250" y="2447225"/>
            <a:ext cx="2011500" cy="1598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"/>
          <p:cNvSpPr txBox="1">
            <a:spLocks noGrp="1"/>
          </p:cNvSpPr>
          <p:nvPr>
            <p:ph type="body" idx="1"/>
          </p:nvPr>
        </p:nvSpPr>
        <p:spPr>
          <a:xfrm>
            <a:off x="6374325" y="966000"/>
            <a:ext cx="2304300" cy="351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Transient simulation</a:t>
            </a:r>
            <a:endParaRPr>
              <a:solidFill>
                <a:srgbClr val="FFFFFF"/>
              </a:solidFill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w/ Vref sweep from 0V to 2.5V at 0.5V increments</a:t>
            </a:r>
            <a:endParaRPr>
              <a:solidFill>
                <a:srgbClr val="FFFFFF"/>
              </a:solidFill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Feedback reference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2924885" y="-12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Converter Simulation</a:t>
            </a:r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75" y="902251"/>
            <a:ext cx="7886602" cy="36434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Execution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13" y="632688"/>
            <a:ext cx="7168976" cy="3878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Validation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63" y="677800"/>
            <a:ext cx="7705072" cy="3878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System Overview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body" idx="1"/>
          </p:nvPr>
        </p:nvSpPr>
        <p:spPr>
          <a:xfrm>
            <a:off x="376825" y="1274800"/>
            <a:ext cx="5493900" cy="30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67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EMG sensors and FSR sensors will measure electrical activity and pressure in the leg and foot.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AAFO will transport signals from the 2 sensors to the MCU.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microcontroller will interpret signals and determine which stage of gait the user is in and supply corresponding motor control. 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motion system, which acts as an artificial muscle, will move the joint by attaching to a rigid structure.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81" name="Google Shape;2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856050" y="311494"/>
            <a:ext cx="74295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Sensor &amp; MicroController System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275" y="900700"/>
            <a:ext cx="2923701" cy="389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025" y="900700"/>
            <a:ext cx="2800300" cy="389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856050" y="311494"/>
            <a:ext cx="74295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MicroController System Code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94" name="Google Shape;2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10000"/>
            <a:ext cx="5149324" cy="2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27300"/>
            <a:ext cx="1657791" cy="14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666" y="27826"/>
            <a:ext cx="1874875" cy="166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4666" y="1690901"/>
            <a:ext cx="1874875" cy="343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637" y="2182037"/>
            <a:ext cx="2853199" cy="24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>
            <a:spLocks noGrp="1"/>
          </p:cNvSpPr>
          <p:nvPr>
            <p:ph type="title"/>
          </p:nvPr>
        </p:nvSpPr>
        <p:spPr>
          <a:xfrm>
            <a:off x="704850" y="2500"/>
            <a:ext cx="80241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A</a:t>
            </a:r>
            <a:r>
              <a:rPr lang="en" sz="3000">
                <a:solidFill>
                  <a:srgbClr val="FFFFFF"/>
                </a:solidFill>
              </a:rPr>
              <a:t>rtificial Muscle/Motion System Development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405900" y="736025"/>
            <a:ext cx="2738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57" y="829150"/>
            <a:ext cx="4168721" cy="369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825" y="953938"/>
            <a:ext cx="4001424" cy="35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/>
          <p:nvPr/>
        </p:nvSpPr>
        <p:spPr>
          <a:xfrm>
            <a:off x="270950" y="1109000"/>
            <a:ext cx="2622900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Bi-Weekly Accomplishments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New fabrication method for solenoid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Ongoing progress/problems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(Another) 3D printing error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Unusable magnet wire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>
            <a:spLocks noGrp="1"/>
          </p:cNvSpPr>
          <p:nvPr>
            <p:ph type="title"/>
          </p:nvPr>
        </p:nvSpPr>
        <p:spPr>
          <a:xfrm>
            <a:off x="766785" y="3583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Structural Design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3" name="Google Shape;313;p24"/>
          <p:cNvSpPr txBox="1">
            <a:spLocks noGrp="1"/>
          </p:cNvSpPr>
          <p:nvPr>
            <p:ph type="body" idx="1"/>
          </p:nvPr>
        </p:nvSpPr>
        <p:spPr>
          <a:xfrm>
            <a:off x="681500" y="1412500"/>
            <a:ext cx="7429500" cy="34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Updates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No updates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Upcoming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Integrate structure with Artificial Muscle and test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/>
              <a:t>Solidworks stress validation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>
            <a:spLocks noGrp="1"/>
          </p:cNvSpPr>
          <p:nvPr>
            <p:ph type="title"/>
          </p:nvPr>
        </p:nvSpPr>
        <p:spPr>
          <a:xfrm>
            <a:off x="857260" y="3384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Power 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9" name="Google Shape;319;p25"/>
          <p:cNvSpPr txBox="1">
            <a:spLocks noGrp="1"/>
          </p:cNvSpPr>
          <p:nvPr>
            <p:ph type="body" idx="1"/>
          </p:nvPr>
        </p:nvSpPr>
        <p:spPr>
          <a:xfrm>
            <a:off x="792175" y="1252375"/>
            <a:ext cx="5158800" cy="322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Updates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Power system validated (Converter &amp; H-bridge) under no load condition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Converter Simulation Completed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Upcoming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Validate with battery (Under load? - Additional switch w/ H-bridge)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Integrate </a:t>
            </a:r>
            <a:r>
              <a:rPr lang="en"/>
              <a:t>with Artificial Muscle and test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525" y="624225"/>
            <a:ext cx="2530500" cy="1947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21" name="Google Shape;321;p25"/>
          <p:cNvPicPr preferRelativeResize="0"/>
          <p:nvPr/>
        </p:nvPicPr>
        <p:blipFill rotWithShape="1">
          <a:blip r:embed="rId4">
            <a:alphaModFix/>
          </a:blip>
          <a:srcRect l="12018" t="22848" r="21505" b="29210"/>
          <a:stretch/>
        </p:blipFill>
        <p:spPr>
          <a:xfrm>
            <a:off x="6043525" y="2806975"/>
            <a:ext cx="2530498" cy="1850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1977535" y="-12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CC/CV Converter w/o Battery</a:t>
            </a:r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625" y="1039825"/>
            <a:ext cx="2065050" cy="350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750" y="1039813"/>
            <a:ext cx="2333625" cy="211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5">
            <a:alphaModFix/>
          </a:blip>
          <a:srcRect l="23767" r="15955"/>
          <a:stretch/>
        </p:blipFill>
        <p:spPr>
          <a:xfrm>
            <a:off x="6015375" y="1039825"/>
            <a:ext cx="2488026" cy="30956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title"/>
          </p:nvPr>
        </p:nvSpPr>
        <p:spPr>
          <a:xfrm>
            <a:off x="1164250" y="0"/>
            <a:ext cx="73263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 (Gates 3&amp;4) w/ Converter w/o Battery</a:t>
            </a:r>
            <a:endParaRPr/>
          </a:p>
        </p:txBody>
      </p:sp>
      <p:pic>
        <p:nvPicPr>
          <p:cNvPr id="335" name="Google Shape;3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50" y="1108800"/>
            <a:ext cx="3114675" cy="1457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36" name="Google Shape;3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775" y="2904025"/>
            <a:ext cx="3095625" cy="1447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5">
            <a:alphaModFix/>
          </a:blip>
          <a:srcRect l="13875" t="7821" r="23652" b="3091"/>
          <a:stretch/>
        </p:blipFill>
        <p:spPr>
          <a:xfrm>
            <a:off x="4572000" y="1108800"/>
            <a:ext cx="1705612" cy="32430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38" name="Google Shape;338;p27"/>
          <p:cNvPicPr preferRelativeResize="0"/>
          <p:nvPr/>
        </p:nvPicPr>
        <p:blipFill rotWithShape="1">
          <a:blip r:embed="rId6">
            <a:alphaModFix/>
          </a:blip>
          <a:srcRect l="14354" r="17418"/>
          <a:stretch/>
        </p:blipFill>
        <p:spPr>
          <a:xfrm>
            <a:off x="6658903" y="1108800"/>
            <a:ext cx="1659420" cy="32430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On-screen Show (16:9)</PresentationFormat>
  <Paragraphs>41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Helvetica Neue</vt:lpstr>
      <vt:lpstr>Questrial</vt:lpstr>
      <vt:lpstr>Arial</vt:lpstr>
      <vt:lpstr>PACT_theme</vt:lpstr>
      <vt:lpstr>ECEN 404:  Active Ankle- Foot Orthosis (AAFO)</vt:lpstr>
      <vt:lpstr>System Overview</vt:lpstr>
      <vt:lpstr>Sensor &amp; MicroController System</vt:lpstr>
      <vt:lpstr>MicroController System Code</vt:lpstr>
      <vt:lpstr>Artificial Muscle/Motion System Development</vt:lpstr>
      <vt:lpstr>Structural Design</vt:lpstr>
      <vt:lpstr>Power System</vt:lpstr>
      <vt:lpstr>CC/CV Converter w/o Battery</vt:lpstr>
      <vt:lpstr>H-bridge (Gates 3&amp;4) w/ Converter w/o Battery</vt:lpstr>
      <vt:lpstr>Converter Simulation</vt:lpstr>
      <vt:lpstr>Converter Simulation</vt:lpstr>
      <vt:lpstr>Execution Plan</vt:lpstr>
      <vt:lpstr>Validation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404:  Active Ankle- Foot Orthosis (AAFO)</dc:title>
  <dc:creator>Christopher Galik</dc:creator>
  <cp:lastModifiedBy>Christopher Galik</cp:lastModifiedBy>
  <cp:revision>1</cp:revision>
  <dcterms:modified xsi:type="dcterms:W3CDTF">2019-03-18T15:26:19Z</dcterms:modified>
</cp:coreProperties>
</file>